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51E8BB-6CDB-43D1-9690-EE874B7691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747F61-2B59-46EC-BF23-4878FA7C89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D6C5F7-7B43-449F-8585-BD54EA59FA2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21C9BD-2425-4B17-8280-24005E3BA0D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91384B-4434-4014-9BC5-B72F6348AE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116CA5-983C-46EC-B07A-8B8CD9B9CC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D44269-7944-4229-AA6F-51CD981406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E2DBCC-06CC-4F36-8FB3-2F3C5BA1F6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E04E48-558A-4EE6-A4B1-780498540C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7E2D0C-3FA3-4231-9394-631087BC5D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DD2B21-3E81-4D6A-8728-2A4C37A29D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46820C-E26B-4FEC-A7A8-8B09A2E07D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553015E-FF77-44A5-9E79-D5B463B14AD0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H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H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H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f77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99;p1"/>
          <p:cNvSpPr/>
          <p:nvPr/>
        </p:nvSpPr>
        <p:spPr>
          <a:xfrm rot="7846800">
            <a:off x="1210680" y="8307000"/>
            <a:ext cx="8100360" cy="8227440"/>
          </a:xfrm>
          <a:custGeom>
            <a:avLst/>
            <a:gdLst/>
            <a:ahLst/>
            <a:rect l="l" t="t" r="r" b="b"/>
            <a:pathLst>
              <a:path w="8102665" h="8229600">
                <a:moveTo>
                  <a:pt x="0" y="0"/>
                </a:moveTo>
                <a:lnTo>
                  <a:pt x="8102665" y="0"/>
                </a:lnTo>
                <a:lnTo>
                  <a:pt x="81026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Google Shape;100;p1"/>
          <p:cNvSpPr/>
          <p:nvPr/>
        </p:nvSpPr>
        <p:spPr>
          <a:xfrm rot="1366800">
            <a:off x="4214520" y="1214640"/>
            <a:ext cx="9856800" cy="7852320"/>
          </a:xfrm>
          <a:custGeom>
            <a:avLst/>
            <a:gdLst/>
            <a:ahLst/>
            <a:rect l="l" t="t" r="r" b="b"/>
            <a:pathLst>
              <a:path w="9858979" h="7854320">
                <a:moveTo>
                  <a:pt x="0" y="0"/>
                </a:moveTo>
                <a:lnTo>
                  <a:pt x="9858978" y="0"/>
                </a:lnTo>
                <a:lnTo>
                  <a:pt x="9858978" y="7854320"/>
                </a:lnTo>
                <a:lnTo>
                  <a:pt x="0" y="78543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Google Shape;101;p1"/>
          <p:cNvSpPr/>
          <p:nvPr/>
        </p:nvSpPr>
        <p:spPr>
          <a:xfrm rot="1234800">
            <a:off x="12381480" y="7767360"/>
            <a:ext cx="2039400" cy="2228400"/>
          </a:xfrm>
          <a:custGeom>
            <a:avLst/>
            <a:gdLst/>
            <a:ahLst/>
            <a:rect l="l" t="t" r="r" b="b"/>
            <a:pathLst>
              <a:path w="2041544" h="2230624">
                <a:moveTo>
                  <a:pt x="0" y="0"/>
                </a:moveTo>
                <a:lnTo>
                  <a:pt x="2041544" y="0"/>
                </a:lnTo>
                <a:lnTo>
                  <a:pt x="2041544" y="2230624"/>
                </a:lnTo>
                <a:lnTo>
                  <a:pt x="0" y="22306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Google Shape;102;p1"/>
          <p:cNvSpPr/>
          <p:nvPr/>
        </p:nvSpPr>
        <p:spPr>
          <a:xfrm rot="20886600">
            <a:off x="13370760" y="793800"/>
            <a:ext cx="5744160" cy="6378840"/>
          </a:xfrm>
          <a:custGeom>
            <a:avLst/>
            <a:gdLst/>
            <a:ahLst/>
            <a:rect l="l" t="t" r="r" b="b"/>
            <a:pathLst>
              <a:path w="5746454" h="6380852">
                <a:moveTo>
                  <a:pt x="0" y="0"/>
                </a:moveTo>
                <a:lnTo>
                  <a:pt x="5746454" y="0"/>
                </a:lnTo>
                <a:lnTo>
                  <a:pt x="5746454" y="6380852"/>
                </a:lnTo>
                <a:lnTo>
                  <a:pt x="0" y="63808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Google Shape;103;p1"/>
          <p:cNvSpPr/>
          <p:nvPr/>
        </p:nvSpPr>
        <p:spPr>
          <a:xfrm rot="2917800">
            <a:off x="-4701240" y="-5852160"/>
            <a:ext cx="8256240" cy="8227440"/>
          </a:xfrm>
          <a:custGeom>
            <a:avLst/>
            <a:gdLst/>
            <a:ahLst/>
            <a:rect l="l" t="t" r="r" b="b"/>
            <a:pathLst>
              <a:path w="8258241" h="8229600">
                <a:moveTo>
                  <a:pt x="0" y="0"/>
                </a:moveTo>
                <a:lnTo>
                  <a:pt x="8258241" y="0"/>
                </a:lnTo>
                <a:lnTo>
                  <a:pt x="82582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Google Shape;104;p1"/>
          <p:cNvSpPr/>
          <p:nvPr/>
        </p:nvSpPr>
        <p:spPr>
          <a:xfrm>
            <a:off x="-2246760" y="3066120"/>
            <a:ext cx="6278040" cy="6861240"/>
          </a:xfrm>
          <a:custGeom>
            <a:avLst/>
            <a:gdLst/>
            <a:ahLst/>
            <a:rect l="l" t="t" r="r" b="b"/>
            <a:pathLst>
              <a:path w="6280147" h="6863548">
                <a:moveTo>
                  <a:pt x="0" y="0"/>
                </a:moveTo>
                <a:lnTo>
                  <a:pt x="6280147" y="0"/>
                </a:lnTo>
                <a:lnTo>
                  <a:pt x="6280147" y="6863548"/>
                </a:lnTo>
                <a:lnTo>
                  <a:pt x="0" y="68635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Google Shape;105;p1"/>
          <p:cNvSpPr/>
          <p:nvPr/>
        </p:nvSpPr>
        <p:spPr>
          <a:xfrm>
            <a:off x="15415560" y="7522560"/>
            <a:ext cx="3477600" cy="3690000"/>
          </a:xfrm>
          <a:custGeom>
            <a:avLst/>
            <a:gdLst/>
            <a:ahLst/>
            <a:rect l="l" t="t" r="r" b="b"/>
            <a:pathLst>
              <a:path w="3479707" h="3691997">
                <a:moveTo>
                  <a:pt x="0" y="0"/>
                </a:moveTo>
                <a:lnTo>
                  <a:pt x="3479707" y="0"/>
                </a:lnTo>
                <a:lnTo>
                  <a:pt x="3479707" y="3691997"/>
                </a:lnTo>
                <a:lnTo>
                  <a:pt x="0" y="36919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Google Shape;106;p1"/>
          <p:cNvSpPr/>
          <p:nvPr/>
        </p:nvSpPr>
        <p:spPr>
          <a:xfrm>
            <a:off x="4915440" y="3066120"/>
            <a:ext cx="8099640" cy="47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3000"/>
              </a:lnSpc>
              <a:buNone/>
              <a:tabLst>
                <a:tab algn="l" pos="0"/>
              </a:tabLst>
            </a:pPr>
            <a:r>
              <a:rPr b="0" lang="en-US" sz="16830" spc="-1" strike="noStrike">
                <a:solidFill>
                  <a:srgbClr val="5f77bb"/>
                </a:solidFill>
                <a:latin typeface="Caveat"/>
                <a:ea typeface="Caveat"/>
              </a:rPr>
              <a:t>Mystery</a:t>
            </a:r>
            <a:endParaRPr b="0" lang="en-HK" sz="16830" spc="-1" strike="noStrike">
              <a:latin typeface="Arial"/>
            </a:endParaRPr>
          </a:p>
          <a:p>
            <a:pPr algn="ctr">
              <a:lnSpc>
                <a:spcPct val="93000"/>
              </a:lnSpc>
              <a:buNone/>
              <a:tabLst>
                <a:tab algn="l" pos="0"/>
              </a:tabLst>
            </a:pPr>
            <a:r>
              <a:rPr b="0" lang="en-US" sz="16830" spc="-1" strike="noStrike">
                <a:solidFill>
                  <a:srgbClr val="5f77bb"/>
                </a:solidFill>
                <a:latin typeface="Caveat"/>
                <a:ea typeface="Caveat"/>
              </a:rPr>
              <a:t>Pictures</a:t>
            </a:r>
            <a:endParaRPr b="0" lang="en-HK" sz="16830" spc="-1" strike="noStrike">
              <a:latin typeface="Arial"/>
            </a:endParaRPr>
          </a:p>
        </p:txBody>
      </p:sp>
      <p:sp>
        <p:nvSpPr>
          <p:cNvPr id="49" name="Google Shape;107;p1"/>
          <p:cNvSpPr/>
          <p:nvPr/>
        </p:nvSpPr>
        <p:spPr>
          <a:xfrm>
            <a:off x="3078720" y="789480"/>
            <a:ext cx="952560" cy="1636920"/>
          </a:xfrm>
          <a:custGeom>
            <a:avLst/>
            <a:gdLst/>
            <a:ahLst/>
            <a:rect l="l" t="t" r="r" b="b"/>
            <a:pathLst>
              <a:path w="954688" h="1638950">
                <a:moveTo>
                  <a:pt x="0" y="0"/>
                </a:moveTo>
                <a:lnTo>
                  <a:pt x="954689" y="0"/>
                </a:lnTo>
                <a:lnTo>
                  <a:pt x="954689" y="1638950"/>
                </a:lnTo>
                <a:lnTo>
                  <a:pt x="0" y="16389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Google Shape;108;p1"/>
          <p:cNvSpPr/>
          <p:nvPr/>
        </p:nvSpPr>
        <p:spPr>
          <a:xfrm>
            <a:off x="7298640" y="2624400"/>
            <a:ext cx="3688200" cy="87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ffffff"/>
                </a:solidFill>
                <a:latin typeface="Caveat"/>
                <a:ea typeface="Caveat"/>
              </a:rPr>
              <a:t>REVEALING</a:t>
            </a:r>
            <a:endParaRPr b="0" lang="en-HK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f77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13;p2"/>
          <p:cNvSpPr/>
          <p:nvPr/>
        </p:nvSpPr>
        <p:spPr>
          <a:xfrm>
            <a:off x="-3609000" y="-1422360"/>
            <a:ext cx="11972880" cy="6389640"/>
          </a:xfrm>
          <a:custGeom>
            <a:avLst/>
            <a:gdLst/>
            <a:ahLst/>
            <a:rect l="l" t="t" r="r" b="b"/>
            <a:pathLst>
              <a:path w="11974982" h="6391647">
                <a:moveTo>
                  <a:pt x="0" y="0"/>
                </a:moveTo>
                <a:lnTo>
                  <a:pt x="11974982" y="0"/>
                </a:lnTo>
                <a:lnTo>
                  <a:pt x="11974982" y="6391647"/>
                </a:lnTo>
                <a:lnTo>
                  <a:pt x="0" y="63916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Google Shape;114;p 2"/>
          <p:cNvSpPr/>
          <p:nvPr/>
        </p:nvSpPr>
        <p:spPr>
          <a:xfrm>
            <a:off x="2894760" y="1783080"/>
            <a:ext cx="12496320" cy="7130160"/>
          </a:xfrm>
          <a:custGeom>
            <a:avLst/>
            <a:gdLst/>
            <a:ahLst/>
            <a:rect l="l" t="t" r="r" b="b"/>
            <a:pathLst>
              <a:path w="12498368" h="7132402">
                <a:moveTo>
                  <a:pt x="0" y="0"/>
                </a:moveTo>
                <a:lnTo>
                  <a:pt x="12498368" y="0"/>
                </a:lnTo>
                <a:lnTo>
                  <a:pt x="12498368" y="7132403"/>
                </a:lnTo>
                <a:lnTo>
                  <a:pt x="0" y="7132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Google Shape;115;p 2"/>
          <p:cNvSpPr/>
          <p:nvPr/>
        </p:nvSpPr>
        <p:spPr>
          <a:xfrm rot="17614800">
            <a:off x="1027080" y="7272360"/>
            <a:ext cx="2032560" cy="2265840"/>
          </a:xfrm>
          <a:custGeom>
            <a:avLst/>
            <a:gdLst/>
            <a:ahLst/>
            <a:rect l="l" t="t" r="r" b="b"/>
            <a:pathLst>
              <a:path w="2034724" h="2267837">
                <a:moveTo>
                  <a:pt x="0" y="0"/>
                </a:moveTo>
                <a:lnTo>
                  <a:pt x="2034724" y="0"/>
                </a:lnTo>
                <a:lnTo>
                  <a:pt x="2034724" y="2267837"/>
                </a:lnTo>
                <a:lnTo>
                  <a:pt x="0" y="22678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Google Shape;116;p 2"/>
          <p:cNvSpPr/>
          <p:nvPr/>
        </p:nvSpPr>
        <p:spPr>
          <a:xfrm rot="20136600">
            <a:off x="15796440" y="505440"/>
            <a:ext cx="2920320" cy="8813880"/>
          </a:xfrm>
          <a:custGeom>
            <a:avLst/>
            <a:gdLst/>
            <a:ahLst/>
            <a:rect l="l" t="t" r="r" b="b"/>
            <a:pathLst>
              <a:path w="2922382" h="8816014">
                <a:moveTo>
                  <a:pt x="0" y="0"/>
                </a:moveTo>
                <a:lnTo>
                  <a:pt x="2922382" y="0"/>
                </a:lnTo>
                <a:lnTo>
                  <a:pt x="2922382" y="8816013"/>
                </a:lnTo>
                <a:lnTo>
                  <a:pt x="0" y="88160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Google Shape;117;p 2"/>
          <p:cNvSpPr/>
          <p:nvPr/>
        </p:nvSpPr>
        <p:spPr>
          <a:xfrm>
            <a:off x="14044680" y="6990480"/>
            <a:ext cx="3212640" cy="4112640"/>
          </a:xfrm>
          <a:custGeom>
            <a:avLst/>
            <a:gdLst/>
            <a:ahLst/>
            <a:rect l="l" t="t" r="r" b="b"/>
            <a:pathLst>
              <a:path w="3214688" h="4114800">
                <a:moveTo>
                  <a:pt x="0" y="0"/>
                </a:moveTo>
                <a:lnTo>
                  <a:pt x="3214688" y="0"/>
                </a:lnTo>
                <a:lnTo>
                  <a:pt x="3214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Google Shape;118;p 2"/>
          <p:cNvSpPr/>
          <p:nvPr/>
        </p:nvSpPr>
        <p:spPr>
          <a:xfrm>
            <a:off x="5194440" y="3532680"/>
            <a:ext cx="7903800" cy="146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Caveat"/>
                <a:ea typeface="Caveat"/>
              </a:rPr>
              <a:t>Let’s start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57" name="Google Shape;119;p 2"/>
          <p:cNvSpPr/>
          <p:nvPr/>
        </p:nvSpPr>
        <p:spPr>
          <a:xfrm>
            <a:off x="7205760" y="5496840"/>
            <a:ext cx="368676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f77bb"/>
                </a:solidFill>
                <a:latin typeface="Inter"/>
                <a:ea typeface="Inter"/>
              </a:rPr>
              <a:t>Elaborate on what</a:t>
            </a:r>
            <a:endParaRPr b="0" lang="en-HK" sz="2300" spc="-1" strike="noStrike">
              <a:latin typeface="Arial"/>
            </a:endParaRPr>
          </a:p>
          <a:p>
            <a:pPr algn="ctr">
              <a:lnSpc>
                <a:spcPct val="14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f77bb"/>
                </a:solidFill>
                <a:latin typeface="Inter"/>
                <a:ea typeface="Inter"/>
              </a:rPr>
              <a:t>you want to discuss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f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24;p3"/>
          <p:cNvSpPr/>
          <p:nvPr/>
        </p:nvSpPr>
        <p:spPr>
          <a:xfrm rot="20015400">
            <a:off x="13875480" y="1163160"/>
            <a:ext cx="3030120" cy="3438000"/>
          </a:xfrm>
          <a:custGeom>
            <a:avLst/>
            <a:gdLst/>
            <a:ahLst/>
            <a:rect l="l" t="t" r="r" b="b"/>
            <a:pathLst>
              <a:path w="3032310" h="3440136">
                <a:moveTo>
                  <a:pt x="0" y="0"/>
                </a:moveTo>
                <a:lnTo>
                  <a:pt x="3032310" y="0"/>
                </a:lnTo>
                <a:lnTo>
                  <a:pt x="3032310" y="3440136"/>
                </a:lnTo>
                <a:lnTo>
                  <a:pt x="0" y="34401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Google Shape;125;p 2"/>
          <p:cNvSpPr/>
          <p:nvPr/>
        </p:nvSpPr>
        <p:spPr>
          <a:xfrm rot="11100600">
            <a:off x="4454640" y="669240"/>
            <a:ext cx="8626680" cy="12324960"/>
          </a:xfrm>
          <a:custGeom>
            <a:avLst/>
            <a:gdLst/>
            <a:ahLst/>
            <a:rect l="l" t="t" r="r" b="b"/>
            <a:pathLst>
              <a:path w="8628991" h="12327130">
                <a:moveTo>
                  <a:pt x="0" y="0"/>
                </a:moveTo>
                <a:lnTo>
                  <a:pt x="8628991" y="0"/>
                </a:lnTo>
                <a:lnTo>
                  <a:pt x="8628991" y="12327130"/>
                </a:lnTo>
                <a:lnTo>
                  <a:pt x="0" y="123271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Google Shape;126;p 2"/>
          <p:cNvSpPr/>
          <p:nvPr/>
        </p:nvSpPr>
        <p:spPr>
          <a:xfrm>
            <a:off x="5465880" y="1531080"/>
            <a:ext cx="7354080" cy="9977400"/>
          </a:xfrm>
          <a:custGeom>
            <a:avLst/>
            <a:gdLst/>
            <a:ahLst/>
            <a:rect l="l" t="t" r="r" b="b"/>
            <a:pathLst>
              <a:path w="7356298" h="9979674">
                <a:moveTo>
                  <a:pt x="0" y="0"/>
                </a:moveTo>
                <a:lnTo>
                  <a:pt x="7356298" y="0"/>
                </a:lnTo>
                <a:lnTo>
                  <a:pt x="7356298" y="9979674"/>
                </a:lnTo>
                <a:lnTo>
                  <a:pt x="0" y="99796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Google Shape;127;p 2"/>
          <p:cNvSpPr/>
          <p:nvPr/>
        </p:nvSpPr>
        <p:spPr>
          <a:xfrm rot="1386000">
            <a:off x="507960" y="6294240"/>
            <a:ext cx="3822480" cy="3373920"/>
          </a:xfrm>
          <a:custGeom>
            <a:avLst/>
            <a:gdLst/>
            <a:ahLst/>
            <a:rect l="l" t="t" r="r" b="b"/>
            <a:pathLst>
              <a:path w="3824705" h="3375940">
                <a:moveTo>
                  <a:pt x="0" y="0"/>
                </a:moveTo>
                <a:lnTo>
                  <a:pt x="3824705" y="0"/>
                </a:lnTo>
                <a:lnTo>
                  <a:pt x="3824705" y="3375940"/>
                </a:lnTo>
                <a:lnTo>
                  <a:pt x="0" y="33759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Google Shape;128;p 2"/>
          <p:cNvSpPr/>
          <p:nvPr/>
        </p:nvSpPr>
        <p:spPr>
          <a:xfrm>
            <a:off x="1285560" y="1343160"/>
            <a:ext cx="4046760" cy="39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13639" spc="-1" strike="noStrike">
                <a:solidFill>
                  <a:srgbClr val="5f77bb"/>
                </a:solidFill>
                <a:latin typeface="Caveat"/>
                <a:ea typeface="Caveat"/>
              </a:rPr>
              <a:t>Hello</a:t>
            </a:r>
            <a:endParaRPr b="0" lang="en-HK" sz="13639" spc="-1" strike="noStrike">
              <a:latin typeface="Arial"/>
            </a:endParaRPr>
          </a:p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13639" spc="-1" strike="noStrike">
                <a:solidFill>
                  <a:srgbClr val="5f77bb"/>
                </a:solidFill>
                <a:latin typeface="Caveat"/>
                <a:ea typeface="Caveat"/>
              </a:rPr>
              <a:t>there!</a:t>
            </a:r>
            <a:endParaRPr b="0" lang="en-HK" sz="13639" spc="-1" strike="noStrike">
              <a:latin typeface="Arial"/>
            </a:endParaRPr>
          </a:p>
        </p:txBody>
      </p:sp>
      <p:sp>
        <p:nvSpPr>
          <p:cNvPr id="63" name="Google Shape;129;p 2"/>
          <p:cNvSpPr/>
          <p:nvPr/>
        </p:nvSpPr>
        <p:spPr>
          <a:xfrm>
            <a:off x="12389400" y="6473520"/>
            <a:ext cx="4867920" cy="19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f77bb"/>
                </a:solidFill>
                <a:latin typeface="Inter"/>
                <a:ea typeface="Inter"/>
              </a:rPr>
              <a:t>I'm Rain, and I'll be sharing</a:t>
            </a:r>
            <a:endParaRPr b="0" lang="en-HK" sz="2300" spc="-1" strike="noStrike">
              <a:latin typeface="Arial"/>
            </a:endParaRPr>
          </a:p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f77bb"/>
                </a:solidFill>
                <a:latin typeface="Inter"/>
                <a:ea typeface="Inter"/>
              </a:rPr>
              <a:t>with you my beautiful ideas.</a:t>
            </a:r>
            <a:endParaRPr b="0" lang="en-HK" sz="2300" spc="-1" strike="noStrike">
              <a:latin typeface="Arial"/>
            </a:endParaRPr>
          </a:p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f77bb"/>
                </a:solidFill>
                <a:latin typeface="Inter"/>
                <a:ea typeface="Inter"/>
              </a:rPr>
              <a:t>Follow me at @reallygreatsite</a:t>
            </a:r>
            <a:endParaRPr b="0" lang="en-HK" sz="2300" spc="-1" strike="noStrike">
              <a:latin typeface="Arial"/>
            </a:endParaRPr>
          </a:p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f77bb"/>
                </a:solidFill>
                <a:latin typeface="Inter"/>
                <a:ea typeface="Inter"/>
              </a:rPr>
              <a:t>to learn more. 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f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34;p4"/>
          <p:cNvSpPr/>
          <p:nvPr/>
        </p:nvSpPr>
        <p:spPr>
          <a:xfrm flipH="1">
            <a:off x="2437560" y="3540960"/>
            <a:ext cx="3774600" cy="3774240"/>
          </a:xfrm>
          <a:custGeom>
            <a:avLst/>
            <a:gdLst/>
            <a:ahLst/>
            <a:rect l="l" t="t" r="r" b="b"/>
            <a:pathLst>
              <a:path w="6350000" h="6349974">
                <a:moveTo>
                  <a:pt x="0" y="3175025"/>
                </a:moveTo>
                <a:cubicBezTo>
                  <a:pt x="0" y="4928451"/>
                  <a:pt x="1421524" y="6349974"/>
                  <a:pt x="3175000" y="6349974"/>
                </a:cubicBezTo>
                <a:cubicBezTo>
                  <a:pt x="4928502" y="6349974"/>
                  <a:pt x="6350000" y="4928451"/>
                  <a:pt x="6350000" y="3175025"/>
                </a:cubicBezTo>
                <a:cubicBezTo>
                  <a:pt x="6350000" y="1421511"/>
                  <a:pt x="4928502" y="0"/>
                  <a:pt x="3175000" y="0"/>
                </a:cubicBezTo>
                <a:cubicBezTo>
                  <a:pt x="1421499" y="0"/>
                  <a:pt x="0" y="1421511"/>
                  <a:pt x="0" y="3175025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Google Shape;135;p 2"/>
          <p:cNvSpPr/>
          <p:nvPr/>
        </p:nvSpPr>
        <p:spPr>
          <a:xfrm>
            <a:off x="662760" y="637560"/>
            <a:ext cx="4862160" cy="3330360"/>
          </a:xfrm>
          <a:custGeom>
            <a:avLst/>
            <a:gdLst/>
            <a:ahLst/>
            <a:rect l="l" t="t" r="r" b="b"/>
            <a:pathLst>
              <a:path w="4864267" h="3332467">
                <a:moveTo>
                  <a:pt x="0" y="0"/>
                </a:moveTo>
                <a:lnTo>
                  <a:pt x="4864267" y="0"/>
                </a:lnTo>
                <a:lnTo>
                  <a:pt x="4864267" y="3332467"/>
                </a:lnTo>
                <a:lnTo>
                  <a:pt x="0" y="33324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Google Shape;136;p 2"/>
          <p:cNvSpPr/>
          <p:nvPr/>
        </p:nvSpPr>
        <p:spPr>
          <a:xfrm>
            <a:off x="7255800" y="3540960"/>
            <a:ext cx="3774600" cy="3774240"/>
          </a:xfrm>
          <a:custGeom>
            <a:avLst/>
            <a:gdLst/>
            <a:ah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Google Shape;137;p 2"/>
          <p:cNvSpPr/>
          <p:nvPr/>
        </p:nvSpPr>
        <p:spPr>
          <a:xfrm>
            <a:off x="12143520" y="3540960"/>
            <a:ext cx="3774600" cy="3774240"/>
          </a:xfrm>
          <a:custGeom>
            <a:avLst/>
            <a:gdLst/>
            <a:ah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Google Shape;138;p 2"/>
          <p:cNvSpPr/>
          <p:nvPr/>
        </p:nvSpPr>
        <p:spPr>
          <a:xfrm>
            <a:off x="13922280" y="3952800"/>
            <a:ext cx="4583160" cy="7168680"/>
          </a:xfrm>
          <a:custGeom>
            <a:avLst/>
            <a:gdLst/>
            <a:ahLst/>
            <a:rect l="l" t="t" r="r" b="b"/>
            <a:pathLst>
              <a:path w="4585336" h="7170685">
                <a:moveTo>
                  <a:pt x="0" y="0"/>
                </a:moveTo>
                <a:lnTo>
                  <a:pt x="4585336" y="0"/>
                </a:lnTo>
                <a:lnTo>
                  <a:pt x="4585336" y="7170685"/>
                </a:lnTo>
                <a:lnTo>
                  <a:pt x="0" y="71706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Google Shape;139;p 2"/>
          <p:cNvSpPr/>
          <p:nvPr/>
        </p:nvSpPr>
        <p:spPr>
          <a:xfrm>
            <a:off x="-2540160" y="6103800"/>
            <a:ext cx="4156920" cy="5828400"/>
          </a:xfrm>
          <a:custGeom>
            <a:avLst/>
            <a:gdLst/>
            <a:ahLst/>
            <a:rect l="l" t="t" r="r" b="b"/>
            <a:pathLst>
              <a:path w="4159169" h="5830611">
                <a:moveTo>
                  <a:pt x="0" y="0"/>
                </a:moveTo>
                <a:lnTo>
                  <a:pt x="4159169" y="0"/>
                </a:lnTo>
                <a:lnTo>
                  <a:pt x="4159169" y="5830611"/>
                </a:lnTo>
                <a:lnTo>
                  <a:pt x="0" y="58306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Google Shape;140;p 2"/>
          <p:cNvSpPr/>
          <p:nvPr/>
        </p:nvSpPr>
        <p:spPr>
          <a:xfrm>
            <a:off x="5846040" y="785880"/>
            <a:ext cx="6593400" cy="15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5f77bb"/>
                </a:solidFill>
                <a:latin typeface="Caveat"/>
                <a:ea typeface="Caveat"/>
              </a:rPr>
              <a:t>Meet the Teams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71" name="Google Shape;141;p 2"/>
          <p:cNvSpPr/>
          <p:nvPr/>
        </p:nvSpPr>
        <p:spPr>
          <a:xfrm>
            <a:off x="5846040" y="2284920"/>
            <a:ext cx="65934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f77bb"/>
                </a:solidFill>
                <a:latin typeface="Inter"/>
                <a:ea typeface="Inter"/>
              </a:rPr>
              <a:t>Elaborate on what you want to discuss. 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72" name="Google Shape;142;p 2"/>
          <p:cNvSpPr/>
          <p:nvPr/>
        </p:nvSpPr>
        <p:spPr>
          <a:xfrm>
            <a:off x="3632760" y="7547760"/>
            <a:ext cx="135180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500" spc="-1" strike="noStrike">
                <a:solidFill>
                  <a:srgbClr val="5f77bb"/>
                </a:solidFill>
                <a:latin typeface="Caveat"/>
                <a:ea typeface="Caveat"/>
              </a:rPr>
              <a:t>Name</a:t>
            </a:r>
            <a:endParaRPr b="0" lang="en-HK" sz="4500" spc="-1" strike="noStrike">
              <a:latin typeface="Arial"/>
            </a:endParaRPr>
          </a:p>
        </p:txBody>
      </p:sp>
      <p:sp>
        <p:nvSpPr>
          <p:cNvPr id="73" name="Google Shape;143;p 2"/>
          <p:cNvSpPr/>
          <p:nvPr/>
        </p:nvSpPr>
        <p:spPr>
          <a:xfrm>
            <a:off x="13301280" y="7547760"/>
            <a:ext cx="135180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500" spc="-1" strike="noStrike">
                <a:solidFill>
                  <a:srgbClr val="5f77bb"/>
                </a:solidFill>
                <a:latin typeface="Caveat"/>
                <a:ea typeface="Caveat"/>
              </a:rPr>
              <a:t>Name</a:t>
            </a:r>
            <a:endParaRPr b="0" lang="en-HK" sz="4500" spc="-1" strike="noStrike">
              <a:latin typeface="Arial"/>
            </a:endParaRPr>
          </a:p>
        </p:txBody>
      </p:sp>
      <p:sp>
        <p:nvSpPr>
          <p:cNvPr id="74" name="Google Shape;144;p 2"/>
          <p:cNvSpPr/>
          <p:nvPr/>
        </p:nvSpPr>
        <p:spPr>
          <a:xfrm>
            <a:off x="3094920" y="8241120"/>
            <a:ext cx="242748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5f77bb"/>
                </a:solidFill>
                <a:latin typeface="Inter"/>
                <a:ea typeface="Inter"/>
              </a:rPr>
              <a:t>Title or Position</a:t>
            </a:r>
            <a:endParaRPr b="0" lang="en-HK" sz="2190" spc="-1" strike="noStrike">
              <a:latin typeface="Arial"/>
            </a:endParaRPr>
          </a:p>
        </p:txBody>
      </p:sp>
      <p:grpSp>
        <p:nvGrpSpPr>
          <p:cNvPr id="75" name="Google Shape;145;p 2"/>
          <p:cNvGrpSpPr/>
          <p:nvPr/>
        </p:nvGrpSpPr>
        <p:grpSpPr>
          <a:xfrm>
            <a:off x="7929000" y="7545240"/>
            <a:ext cx="2427480" cy="1092600"/>
            <a:chOff x="7929000" y="7545240"/>
            <a:chExt cx="2427480" cy="1092600"/>
          </a:xfrm>
        </p:grpSpPr>
        <p:sp>
          <p:nvSpPr>
            <p:cNvPr id="76" name="Google Shape;146;p 2"/>
            <p:cNvSpPr/>
            <p:nvPr/>
          </p:nvSpPr>
          <p:spPr>
            <a:xfrm>
              <a:off x="8467200" y="7545240"/>
              <a:ext cx="135180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4500" spc="-1" strike="noStrike">
                  <a:solidFill>
                    <a:srgbClr val="5f77bb"/>
                  </a:solidFill>
                  <a:latin typeface="Caveat"/>
                  <a:ea typeface="Caveat"/>
                </a:rPr>
                <a:t>Name</a:t>
              </a:r>
              <a:endParaRPr b="0" lang="en-HK" sz="4500" spc="-1" strike="noStrike">
                <a:latin typeface="Arial"/>
              </a:endParaRPr>
            </a:p>
          </p:txBody>
        </p:sp>
        <p:sp>
          <p:nvSpPr>
            <p:cNvPr id="77" name="Google Shape;147;p 2"/>
            <p:cNvSpPr/>
            <p:nvPr/>
          </p:nvSpPr>
          <p:spPr>
            <a:xfrm>
              <a:off x="7929000" y="8241120"/>
              <a:ext cx="2427480" cy="39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9000"/>
                </a:lnSpc>
                <a:buNone/>
                <a:tabLst>
                  <a:tab algn="l" pos="0"/>
                </a:tabLst>
              </a:pPr>
              <a:r>
                <a:rPr b="0" lang="en-US" sz="2190" spc="-1" strike="noStrike">
                  <a:solidFill>
                    <a:srgbClr val="5f77bb"/>
                  </a:solidFill>
                  <a:latin typeface="Inter"/>
                  <a:ea typeface="Inter"/>
                </a:rPr>
                <a:t>Title or Position</a:t>
              </a:r>
              <a:endParaRPr b="0" lang="en-HK" sz="2190" spc="-1" strike="noStrike">
                <a:latin typeface="Arial"/>
              </a:endParaRPr>
            </a:p>
          </p:txBody>
        </p:sp>
      </p:grpSp>
      <p:sp>
        <p:nvSpPr>
          <p:cNvPr id="78" name="Google Shape;148;p 2"/>
          <p:cNvSpPr/>
          <p:nvPr/>
        </p:nvSpPr>
        <p:spPr>
          <a:xfrm>
            <a:off x="12763440" y="8241120"/>
            <a:ext cx="242748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5f77bb"/>
                </a:solidFill>
                <a:latin typeface="Inter"/>
                <a:ea typeface="Inter"/>
              </a:rPr>
              <a:t>Title or Position</a:t>
            </a:r>
            <a:endParaRPr b="0" lang="en-HK" sz="21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6d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153;p5"/>
          <p:cNvSpPr/>
          <p:nvPr/>
        </p:nvSpPr>
        <p:spPr>
          <a:xfrm>
            <a:off x="5086440" y="1028880"/>
            <a:ext cx="8113320" cy="2264760"/>
          </a:xfrm>
          <a:custGeom>
            <a:avLst/>
            <a:gdLst/>
            <a:ahLst/>
            <a:rect l="l" t="t" r="r" b="b"/>
            <a:pathLst>
              <a:path w="8115300" h="2266874">
                <a:moveTo>
                  <a:pt x="0" y="0"/>
                </a:moveTo>
                <a:lnTo>
                  <a:pt x="8115300" y="0"/>
                </a:lnTo>
                <a:lnTo>
                  <a:pt x="8115300" y="2266874"/>
                </a:lnTo>
                <a:lnTo>
                  <a:pt x="0" y="22668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Google Shape;154;p 2"/>
          <p:cNvSpPr/>
          <p:nvPr/>
        </p:nvSpPr>
        <p:spPr>
          <a:xfrm flipH="1">
            <a:off x="-1952640" y="568800"/>
            <a:ext cx="6809040" cy="5773680"/>
          </a:xfrm>
          <a:custGeom>
            <a:avLst/>
            <a:gdLst/>
            <a:ahLst/>
            <a:rect l="l" t="t" r="r" b="b"/>
            <a:pathLst>
              <a:path w="6811260" h="5775948">
                <a:moveTo>
                  <a:pt x="6811260" y="0"/>
                </a:moveTo>
                <a:lnTo>
                  <a:pt x="0" y="0"/>
                </a:lnTo>
                <a:lnTo>
                  <a:pt x="0" y="5775949"/>
                </a:lnTo>
                <a:lnTo>
                  <a:pt x="6811260" y="5775949"/>
                </a:lnTo>
                <a:lnTo>
                  <a:pt x="681126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Google Shape;155;p 2"/>
          <p:cNvSpPr/>
          <p:nvPr/>
        </p:nvSpPr>
        <p:spPr>
          <a:xfrm>
            <a:off x="6167160" y="7108200"/>
            <a:ext cx="5989680" cy="6355440"/>
          </a:xfrm>
          <a:custGeom>
            <a:avLst/>
            <a:gdLst/>
            <a:ahLst/>
            <a:rect l="l" t="t" r="r" b="b"/>
            <a:pathLst>
              <a:path w="5991925" h="6357480">
                <a:moveTo>
                  <a:pt x="0" y="0"/>
                </a:moveTo>
                <a:lnTo>
                  <a:pt x="5991926" y="0"/>
                </a:lnTo>
                <a:lnTo>
                  <a:pt x="5991926" y="6357480"/>
                </a:lnTo>
                <a:lnTo>
                  <a:pt x="0" y="63574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2" name="Google Shape;156;p 2"/>
          <p:cNvGrpSpPr/>
          <p:nvPr/>
        </p:nvGrpSpPr>
        <p:grpSpPr>
          <a:xfrm>
            <a:off x="2143800" y="4962600"/>
            <a:ext cx="5432400" cy="3486960"/>
            <a:chOff x="2143800" y="4962600"/>
            <a:chExt cx="5432400" cy="3486960"/>
          </a:xfrm>
        </p:grpSpPr>
        <p:sp>
          <p:nvSpPr>
            <p:cNvPr id="83" name="Google Shape;157;p 2"/>
            <p:cNvSpPr/>
            <p:nvPr/>
          </p:nvSpPr>
          <p:spPr>
            <a:xfrm>
              <a:off x="2143800" y="5143680"/>
              <a:ext cx="5432400" cy="3305880"/>
            </a:xfrm>
            <a:custGeom>
              <a:avLst/>
              <a:gdLst/>
              <a:ahLst/>
              <a:rect l="l" t="t" r="r" b="b"/>
              <a:pathLst>
                <a:path w="1431286" h="871285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98630"/>
                  </a:lnTo>
                  <a:cubicBezTo>
                    <a:pt x="1431286" y="817900"/>
                    <a:pt x="1423632" y="836380"/>
                    <a:pt x="1410006" y="850005"/>
                  </a:cubicBezTo>
                  <a:cubicBezTo>
                    <a:pt x="1396381" y="863631"/>
                    <a:pt x="1377900" y="871285"/>
                    <a:pt x="1358631" y="871285"/>
                  </a:cubicBezTo>
                  <a:lnTo>
                    <a:pt x="72655" y="871285"/>
                  </a:lnTo>
                  <a:cubicBezTo>
                    <a:pt x="53386" y="871285"/>
                    <a:pt x="34906" y="863631"/>
                    <a:pt x="21280" y="850005"/>
                  </a:cubicBezTo>
                  <a:cubicBezTo>
                    <a:pt x="7655" y="836380"/>
                    <a:pt x="0" y="817900"/>
                    <a:pt x="0" y="798630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Google Shape;158;p 2"/>
            <p:cNvSpPr/>
            <p:nvPr/>
          </p:nvSpPr>
          <p:spPr>
            <a:xfrm>
              <a:off x="2143800" y="4962600"/>
              <a:ext cx="3084120" cy="326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" name="Google Shape;159;p 2"/>
          <p:cNvGrpSpPr/>
          <p:nvPr/>
        </p:nvGrpSpPr>
        <p:grpSpPr>
          <a:xfrm>
            <a:off x="10710000" y="4962600"/>
            <a:ext cx="5432400" cy="3486960"/>
            <a:chOff x="10710000" y="4962600"/>
            <a:chExt cx="5432400" cy="3486960"/>
          </a:xfrm>
        </p:grpSpPr>
        <p:sp>
          <p:nvSpPr>
            <p:cNvPr id="86" name="Google Shape;160;p 2"/>
            <p:cNvSpPr/>
            <p:nvPr/>
          </p:nvSpPr>
          <p:spPr>
            <a:xfrm>
              <a:off x="10710000" y="5143680"/>
              <a:ext cx="5432400" cy="3305880"/>
            </a:xfrm>
            <a:custGeom>
              <a:avLst/>
              <a:gdLst/>
              <a:ahLst/>
              <a:rect l="l" t="t" r="r" b="b"/>
              <a:pathLst>
                <a:path w="1431286" h="871285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98630"/>
                  </a:lnTo>
                  <a:cubicBezTo>
                    <a:pt x="1431286" y="817900"/>
                    <a:pt x="1423632" y="836380"/>
                    <a:pt x="1410006" y="850005"/>
                  </a:cubicBezTo>
                  <a:cubicBezTo>
                    <a:pt x="1396381" y="863631"/>
                    <a:pt x="1377900" y="871285"/>
                    <a:pt x="1358631" y="871285"/>
                  </a:cubicBezTo>
                  <a:lnTo>
                    <a:pt x="72655" y="871285"/>
                  </a:lnTo>
                  <a:cubicBezTo>
                    <a:pt x="53386" y="871285"/>
                    <a:pt x="34906" y="863631"/>
                    <a:pt x="21280" y="850005"/>
                  </a:cubicBezTo>
                  <a:cubicBezTo>
                    <a:pt x="7655" y="836380"/>
                    <a:pt x="0" y="817900"/>
                    <a:pt x="0" y="798630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Google Shape;161;p 2"/>
            <p:cNvSpPr/>
            <p:nvPr/>
          </p:nvSpPr>
          <p:spPr>
            <a:xfrm>
              <a:off x="10710000" y="4962600"/>
              <a:ext cx="3084120" cy="326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" name="Google Shape;162;p 2"/>
          <p:cNvSpPr/>
          <p:nvPr/>
        </p:nvSpPr>
        <p:spPr>
          <a:xfrm>
            <a:off x="14250240" y="1892520"/>
            <a:ext cx="3402360" cy="2803320"/>
          </a:xfrm>
          <a:custGeom>
            <a:avLst/>
            <a:gdLst/>
            <a:ahLst/>
            <a:rect l="l" t="t" r="r" b="b"/>
            <a:pathLst>
              <a:path w="3404647" h="2805429">
                <a:moveTo>
                  <a:pt x="0" y="0"/>
                </a:moveTo>
                <a:lnTo>
                  <a:pt x="3404648" y="0"/>
                </a:lnTo>
                <a:lnTo>
                  <a:pt x="3404648" y="2805430"/>
                </a:lnTo>
                <a:lnTo>
                  <a:pt x="0" y="28054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Google Shape;163;p 2"/>
          <p:cNvSpPr/>
          <p:nvPr/>
        </p:nvSpPr>
        <p:spPr>
          <a:xfrm>
            <a:off x="2568960" y="5512680"/>
            <a:ext cx="458208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500" spc="-1" strike="noStrike">
                <a:solidFill>
                  <a:srgbClr val="5f77bb"/>
                </a:solidFill>
                <a:latin typeface="Caveat"/>
                <a:ea typeface="Caveat"/>
              </a:rPr>
              <a:t>Step 1</a:t>
            </a:r>
            <a:endParaRPr b="0" lang="en-HK" sz="4500" spc="-1" strike="noStrike">
              <a:latin typeface="Arial"/>
            </a:endParaRPr>
          </a:p>
        </p:txBody>
      </p:sp>
      <p:sp>
        <p:nvSpPr>
          <p:cNvPr id="90" name="Google Shape;164;p 2"/>
          <p:cNvSpPr/>
          <p:nvPr/>
        </p:nvSpPr>
        <p:spPr>
          <a:xfrm>
            <a:off x="11135160" y="5512680"/>
            <a:ext cx="458208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500" spc="-1" strike="noStrike">
                <a:solidFill>
                  <a:srgbClr val="5f77bb"/>
                </a:solidFill>
                <a:latin typeface="Caveat"/>
                <a:ea typeface="Caveat"/>
              </a:rPr>
              <a:t>Step 2</a:t>
            </a:r>
            <a:endParaRPr b="0" lang="en-HK" sz="4500" spc="-1" strike="noStrike">
              <a:latin typeface="Arial"/>
            </a:endParaRPr>
          </a:p>
        </p:txBody>
      </p:sp>
      <p:sp>
        <p:nvSpPr>
          <p:cNvPr id="91" name="Google Shape;165;p 2"/>
          <p:cNvSpPr/>
          <p:nvPr/>
        </p:nvSpPr>
        <p:spPr>
          <a:xfrm>
            <a:off x="2709000" y="6497280"/>
            <a:ext cx="4301640" cy="14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f77bb"/>
                </a:solidFill>
                <a:latin typeface="Inter"/>
                <a:ea typeface="Inter"/>
              </a:rPr>
              <a:t>You use digits to create a pattern of filled-in squares in the empty grid provided.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92" name="Google Shape;166;p 2"/>
          <p:cNvSpPr/>
          <p:nvPr/>
        </p:nvSpPr>
        <p:spPr>
          <a:xfrm>
            <a:off x="11135160" y="6297120"/>
            <a:ext cx="4582080" cy="19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f77bb"/>
                </a:solidFill>
                <a:latin typeface="Inter"/>
                <a:ea typeface="Inter"/>
              </a:rPr>
              <a:t>Each number on the lines outside the grid represents a block of squares to be blacked out in that row or column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93" name="Google Shape;167;p 2"/>
          <p:cNvSpPr/>
          <p:nvPr/>
        </p:nvSpPr>
        <p:spPr>
          <a:xfrm>
            <a:off x="7012800" y="1354320"/>
            <a:ext cx="4298400" cy="12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7100" spc="-1" strike="noStrike">
                <a:solidFill>
                  <a:srgbClr val="5f77bb"/>
                </a:solidFill>
                <a:latin typeface="Caveat"/>
                <a:ea typeface="Caveat"/>
              </a:rPr>
              <a:t>How to Play?</a:t>
            </a:r>
            <a:endParaRPr b="0" lang="en-HK" sz="7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f77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172;p6"/>
          <p:cNvSpPr/>
          <p:nvPr/>
        </p:nvSpPr>
        <p:spPr>
          <a:xfrm>
            <a:off x="1028880" y="-239400"/>
            <a:ext cx="16228440" cy="6186960"/>
          </a:xfrm>
          <a:custGeom>
            <a:avLst/>
            <a:gdLst/>
            <a:ahLst/>
            <a:rect l="l" t="t" r="r" b="b"/>
            <a:pathLst>
              <a:path w="16230600" h="6189269">
                <a:moveTo>
                  <a:pt x="0" y="0"/>
                </a:moveTo>
                <a:lnTo>
                  <a:pt x="16230600" y="0"/>
                </a:lnTo>
                <a:lnTo>
                  <a:pt x="16230600" y="6189269"/>
                </a:lnTo>
                <a:lnTo>
                  <a:pt x="0" y="61892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Google Shape;173;p 2"/>
          <p:cNvSpPr/>
          <p:nvPr/>
        </p:nvSpPr>
        <p:spPr>
          <a:xfrm>
            <a:off x="14019480" y="6391440"/>
            <a:ext cx="3476880" cy="1969560"/>
          </a:xfrm>
          <a:custGeom>
            <a:avLst/>
            <a:gdLst/>
            <a:ahLst/>
            <a:rect l="l" t="t" r="r" b="b"/>
            <a:pathLst>
              <a:path w="3479071" h="1971740">
                <a:moveTo>
                  <a:pt x="0" y="0"/>
                </a:moveTo>
                <a:lnTo>
                  <a:pt x="3479071" y="0"/>
                </a:lnTo>
                <a:lnTo>
                  <a:pt x="3479071" y="1971740"/>
                </a:lnTo>
                <a:lnTo>
                  <a:pt x="0" y="19717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Google Shape;174;p 2"/>
          <p:cNvSpPr/>
          <p:nvPr/>
        </p:nvSpPr>
        <p:spPr>
          <a:xfrm>
            <a:off x="590400" y="6391440"/>
            <a:ext cx="4530960" cy="4784400"/>
          </a:xfrm>
          <a:custGeom>
            <a:avLst/>
            <a:gdLst/>
            <a:ahLst/>
            <a:rect l="l" t="t" r="r" b="b"/>
            <a:pathLst>
              <a:path w="4532943" h="4786689">
                <a:moveTo>
                  <a:pt x="0" y="0"/>
                </a:moveTo>
                <a:lnTo>
                  <a:pt x="4532943" y="0"/>
                </a:lnTo>
                <a:lnTo>
                  <a:pt x="4532943" y="4786689"/>
                </a:lnTo>
                <a:lnTo>
                  <a:pt x="0" y="47866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Google Shape;175;p 2"/>
          <p:cNvSpPr/>
          <p:nvPr/>
        </p:nvSpPr>
        <p:spPr>
          <a:xfrm flipH="1">
            <a:off x="6225840" y="5143680"/>
            <a:ext cx="6684480" cy="8227440"/>
          </a:xfrm>
          <a:custGeom>
            <a:avLst/>
            <a:gdLst/>
            <a:ahLst/>
            <a:rect l="l" t="t" r="r" b="b"/>
            <a:pathLst>
              <a:path w="6686550" h="8229600">
                <a:moveTo>
                  <a:pt x="6686550" y="0"/>
                </a:moveTo>
                <a:lnTo>
                  <a:pt x="0" y="0"/>
                </a:lnTo>
                <a:lnTo>
                  <a:pt x="0" y="8229600"/>
                </a:lnTo>
                <a:lnTo>
                  <a:pt x="6686550" y="8229600"/>
                </a:lnTo>
                <a:lnTo>
                  <a:pt x="668655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Google Shape;176;p 2"/>
          <p:cNvSpPr/>
          <p:nvPr/>
        </p:nvSpPr>
        <p:spPr>
          <a:xfrm>
            <a:off x="3165840" y="2855160"/>
            <a:ext cx="11954160" cy="23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3089" spc="-1" strike="noStrike">
                <a:solidFill>
                  <a:srgbClr val="ffffff"/>
                </a:solidFill>
                <a:latin typeface="Caveat"/>
                <a:ea typeface="Caveat"/>
              </a:rPr>
              <a:t>Congratulations!</a:t>
            </a:r>
            <a:endParaRPr b="0" lang="en-HK" sz="13089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  <Words>107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en-HK</dc:language>
  <cp:lastModifiedBy/>
  <dcterms:modified xsi:type="dcterms:W3CDTF">2025-09-18T01:37:03Z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Custom</vt:lpwstr>
  </property>
  <property fmtid="{D5CDD505-2E9C-101B-9397-08002B2CF9AE}" pid="4" name="Slides">
    <vt:i4>6</vt:i4>
  </property>
</Properties>
</file>